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 Medium"/>
      <p:regular r:id="rId12"/>
      <p:bold r:id="rId13"/>
      <p:italic r:id="rId14"/>
      <p:boldItalic r:id="rId15"/>
    </p:embeddedFont>
    <p:embeddedFont>
      <p:font typeface="Source Code Pro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font" Target="fonts/RobotoMedium-bold.fntdata"/><Relationship Id="rId12" Type="http://schemas.openxmlformats.org/officeDocument/2006/relationships/font" Target="fonts/Roboto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Medium-boldItalic.fntdata"/><Relationship Id="rId14" Type="http://schemas.openxmlformats.org/officeDocument/2006/relationships/font" Target="fonts/RobotoMedium-italic.fntdata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1fe1619e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1fe1619e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a1fe1619e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a1fe1619e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1fe1619e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1fe1619e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1fe1619e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1fe1619e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Система автоматических e-mail поздравлений</a:t>
            </a:r>
            <a:endParaRPr/>
          </a:p>
        </p:txBody>
      </p:sp>
      <p:sp>
        <p:nvSpPr>
          <p:cNvPr id="63" name="Google Shape;63;p13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/>
              <a:t>Авторы: Аксенов Никита Игоревич, </a:t>
            </a:r>
            <a:endParaRPr sz="900"/>
          </a:p>
          <a:p>
            <a:pPr indent="0" lvl="0" marL="0" rtl="0" algn="l">
              <a:lnSpc>
                <a:spcPct val="2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900"/>
              <a:t>Баткин Егор Владимирович</a:t>
            </a:r>
            <a:endParaRPr sz="900"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1114" y="714800"/>
            <a:ext cx="4108811" cy="2419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Открытый ноутбук Chromebook"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9763" y="467975"/>
            <a:ext cx="55919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 txBox="1"/>
          <p:nvPr/>
        </p:nvSpPr>
        <p:spPr>
          <a:xfrm>
            <a:off x="5518775" y="3084675"/>
            <a:ext cx="1134900" cy="256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900" u="sng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Yandex</a:t>
            </a:r>
            <a:endParaRPr b="1" sz="1900" u="sng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55050"/>
            <a:ext cx="8839200" cy="3833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7450"/>
            <a:ext cx="5703124" cy="24698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0" y="64150"/>
            <a:ext cx="4039500" cy="6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latin typeface="Roboto Medium"/>
                <a:ea typeface="Roboto Medium"/>
                <a:cs typeface="Roboto Medium"/>
                <a:sym typeface="Roboto Medium"/>
              </a:rPr>
              <a:t>Реализация</a:t>
            </a:r>
            <a:endParaRPr sz="30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3125" y="3138500"/>
            <a:ext cx="3439025" cy="20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5793625" y="1041175"/>
            <a:ext cx="3003900" cy="1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Source Code Pro"/>
                <a:ea typeface="Source Code Pro"/>
                <a:cs typeface="Source Code Pro"/>
                <a:sym typeface="Source Code Pro"/>
              </a:rPr>
              <a:t>Структура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Source Code Pro"/>
                <a:ea typeface="Source Code Pro"/>
                <a:cs typeface="Source Code Pro"/>
                <a:sym typeface="Source Code Pro"/>
              </a:rPr>
              <a:t>Особенности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1901050" y="3522275"/>
            <a:ext cx="3654000" cy="13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Source Code Pro"/>
                <a:ea typeface="Source Code Pro"/>
                <a:cs typeface="Source Code Pro"/>
                <a:sym typeface="Source Code Pro"/>
              </a:rPr>
              <a:t>Технологии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Source Code Pro"/>
                <a:ea typeface="Source Code Pro"/>
                <a:cs typeface="Source Code Pro"/>
                <a:sym typeface="Source Code Pro"/>
              </a:rPr>
              <a:t>Интересные решения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Чего мы достигли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 чему мы стремимся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